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"/>
  </p:notes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7" autoAdjust="0"/>
    <p:restoredTop sz="94665"/>
  </p:normalViewPr>
  <p:slideViewPr>
    <p:cSldViewPr snapToGrid="0">
      <p:cViewPr varScale="1">
        <p:scale>
          <a:sx n="78" d="100"/>
          <a:sy n="78" d="100"/>
        </p:scale>
        <p:origin x="12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media1.mp4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DD9AF11-B5A1-7C47-8318-EADDB89A5B85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BFF3F5-4DE1-D94B-8F9E-13181FACA57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3899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9BFF3F5-4DE1-D94B-8F9E-13181FACA57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813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66FDA5-1CEA-4D81-C19A-AC143F9F85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7B544CE-B64B-6444-45AE-209B153456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A3C52FC-9949-D2C2-139D-090D6B03D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904A2B-D5E6-A5F8-EE42-5F9A06A5A9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014D23-3808-E282-1455-4CDA73D25F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12995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0E4233-EE3B-F55A-1620-8FF934839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9E8175-82D2-01EB-46C2-E1CEE899FF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BACBD1-065B-C06C-2971-F9B911DDB0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D938B3-EB48-8276-635A-177AB74AEF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A99BD5D-37A8-1CAD-0F34-E3EA29F689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4959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1BDE735-C99E-A400-12FA-AB93B5946F9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260F47F-FB79-C245-3361-2E3A54E3177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02DACF-3511-4DDE-ECFC-DCA24CA201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2D844C-5244-3BC0-4670-F405343F4C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5B4457-4788-B884-5931-AFAB93818D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649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AA35C-1917-500D-1BD3-42104E049B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F4106C-231E-FE64-CF15-B2F0081A46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FAAB42-1AD6-FC34-9601-037391DB16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8AA395-5EE7-237E-36E1-8295961C6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F82910-557B-88D7-928A-E24B09F09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7288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72982-82FE-CD70-1FEB-B7A64C0A5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CB31A9-99E2-2CCD-7A48-92032010E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A3974A-8EBE-A4C2-F77B-6E078DF0DF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FAB9E0-961C-86BA-3F20-F76ACBC00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0FB2BF-BDF2-349E-EFE2-CD0A89C21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0625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642E06-19D1-6E11-A197-AB05081DCE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27551E-ADFE-628E-CF65-4979796C0A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F78FCBE-0BA7-F56B-1C31-4EB10566C3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73B7D98-F499-1924-5F37-4B072CCB22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F224B2E-7CC8-2AAC-8349-A4D9D27049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99504F-B10D-4082-642E-B5A45A92E2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25392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1D152-CC74-1406-C6FD-F7AF0405D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97EC3E-60F5-970D-5B0F-BE6443797B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98BB252-28AB-663C-281A-73B24FEC5C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35812A9-3BBB-82DD-C7D8-36A011DAE04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2C283A-1CC4-7645-244C-169C6E0FC5E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DEB23E-53FC-A840-43B9-497855593A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6BD65E-59D6-0221-F35A-A25210260D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4522AE-9309-83F3-6066-2BB248B866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3388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8ECBD2-87B2-C2A8-F612-D1D4F14173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9767FA-B277-A24B-550D-478F60FA36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6039CC-BECD-975E-AB9E-59C4FB8BB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7056A00-54E0-170E-ABD1-AE3985C6BE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91926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DF9A842-05D7-17A1-12DB-E354BA1B7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DA904C-2EA4-C179-4B30-E6F19A13DE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7F3F7D-D55E-2E17-29F7-7B0780D023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42519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E0797-0F3D-4587-0B8A-DB150E5552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9EF39-9680-5EF9-6024-EDF40B2E14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66BED7-FBB2-B221-31DD-8E50CF013A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FAD568F-7E4E-7F84-F2E3-59BEDA8A74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7609D2-CAA5-AAAF-15C1-CB479C17D2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FD47A2-F6EB-8D69-F68F-F703B0EE0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908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BBDDAA-DFA1-886C-0088-59D75F070C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6919513-8629-AB0E-03B0-11E348AA2F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1AF06A-B34A-645B-26DB-3EA5CC396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18E44BC-49A6-B384-E32B-1B2DE6F6C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8BF650-1716-D1A7-B7DE-A4D4DC77CE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EB175C-2616-A5C6-FA38-9C1495E0FF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899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E51D5C1-B705-5973-F317-613DCE5CD3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123379-27C3-3E1F-3A14-EDE7F468E0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6C4E48-77AF-3687-2FFD-B97E790755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8A680B-3755-4775-BCF3-100461AE78A8}" type="datetimeFigureOut">
              <a:rPr lang="en-US" smtClean="0"/>
              <a:t>5/1/2024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2A49AB-7B39-07F6-3889-6320EFD992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613665-BE14-0A64-D102-3F871E2993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3C7F4C-3182-4BEC-B151-FFF5293E23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1182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4a"/><Relationship Id="rId7" Type="http://schemas.openxmlformats.org/officeDocument/2006/relationships/image" Target="../media/image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10" Type="http://schemas.openxmlformats.org/officeDocument/2006/relationships/image" Target="../media/image4.png"/><Relationship Id="rId4" Type="http://schemas.openxmlformats.org/officeDocument/2006/relationships/audio" Target="../media/media2.m4a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check mark in a grid&#10;&#10;Description automatically generated">
            <a:extLst>
              <a:ext uri="{FF2B5EF4-FFF2-40B4-BE49-F238E27FC236}">
                <a16:creationId xmlns:a16="http://schemas.microsoft.com/office/drawing/2014/main" id="{1E0CC1EC-184E-8D4C-DB80-B2A9E137722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3340780"/>
            <a:ext cx="3429000" cy="3429000"/>
          </a:xfrm>
          <a:prstGeom prst="rect">
            <a:avLst/>
          </a:prstGeom>
        </p:spPr>
      </p:pic>
      <p:pic>
        <p:nvPicPr>
          <p:cNvPr id="8" name="Picture 7" descr="A grid with check marks&#10;&#10;Description automatically generated">
            <a:extLst>
              <a:ext uri="{FF2B5EF4-FFF2-40B4-BE49-F238E27FC236}">
                <a16:creationId xmlns:a16="http://schemas.microsoft.com/office/drawing/2014/main" id="{B4E59F92-D2D5-3D9E-D232-961C69DFC54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4936" y="3340780"/>
            <a:ext cx="3429000" cy="3429000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4BC29D2F-C1D4-10B3-D7C8-139B77EC1F7D}"/>
              </a:ext>
            </a:extLst>
          </p:cNvPr>
          <p:cNvSpPr/>
          <p:nvPr/>
        </p:nvSpPr>
        <p:spPr>
          <a:xfrm>
            <a:off x="2636368" y="3331988"/>
            <a:ext cx="3477216" cy="3437707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current_2E_new">
            <a:hlinkClick r:id="" action="ppaction://media"/>
            <a:extLst>
              <a:ext uri="{FF2B5EF4-FFF2-40B4-BE49-F238E27FC236}">
                <a16:creationId xmlns:a16="http://schemas.microsoft.com/office/drawing/2014/main" id="{147D0686-C507-038C-FEB9-3CD12F920B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406800" y="88220"/>
            <a:ext cx="5413568" cy="3045132"/>
          </a:xfrm>
          <a:prstGeom prst="rect">
            <a:avLst/>
          </a:prstGeom>
        </p:spPr>
      </p:pic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6BBC8837-6BB0-673D-58ED-2FA4D4292880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2356714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59"/>
    </mc:Choice>
    <mc:Fallback>
      <p:transition spd="slow" advTm="128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1184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9" presetID="26" presetClass="emph" presetSubtype="0" repeatCount="2000" fill="hold" nodeType="withEffect">
                                  <p:stCondLst>
                                    <p:cond delay="9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1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2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4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  <p:bldLst>
      <p:bldP spid="4" grpId="0" animBg="1"/>
    </p:bldLst>
  </p:timing>
  <p:extLst>
    <p:ext uri="{E180D4A7-C9FB-4DFB-919C-405C955672EB}">
      <p14:showEvtLst xmlns:p14="http://schemas.microsoft.com/office/powerpoint/2010/main">
        <p14:playEvt time="379" objId="3"/>
        <p14:stopEvt time="12721" objId="3"/>
      </p14:showEvtLst>
    </p:ext>
  </p:extLs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1</Words>
  <Application>Microsoft Office PowerPoint</Application>
  <PresentationFormat>Widescreen</PresentationFormat>
  <Paragraphs>1</Paragraphs>
  <Slides>1</Slides>
  <Notes>1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Aptos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Natalie Masetti</dc:creator>
  <cp:lastModifiedBy>Natalie Masetti</cp:lastModifiedBy>
  <cp:revision>7</cp:revision>
  <dcterms:created xsi:type="dcterms:W3CDTF">2024-04-17T16:48:17Z</dcterms:created>
  <dcterms:modified xsi:type="dcterms:W3CDTF">2024-05-01T13:51:22Z</dcterms:modified>
</cp:coreProperties>
</file>

<file path=docProps/thumbnail.jpeg>
</file>